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78" r:id="rId4"/>
    <p:sldId id="261" r:id="rId5"/>
    <p:sldId id="266" r:id="rId6"/>
    <p:sldId id="276" r:id="rId7"/>
    <p:sldId id="275" r:id="rId8"/>
    <p:sldId id="274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1496-A4E1-4A8D-ADDB-D1C24D65DBDC}" type="datetimeFigureOut">
              <a:rPr lang="es-CL" smtClean="0"/>
              <a:pPr/>
              <a:t>17-04-2015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5DEE-1C5D-4EBC-8C3F-1080D8393B4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jpe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jpeg"/><Relationship Id="rId7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.pn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9.png"/><Relationship Id="rId7" Type="http://schemas.openxmlformats.org/officeDocument/2006/relationships/image" Target="../media/image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3" y="3318080"/>
            <a:ext cx="4883785" cy="90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5724128" y="4797152"/>
            <a:ext cx="1597968" cy="56673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3 Marcador de contenido" descr="IMG_00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256" y="792083"/>
            <a:ext cx="3367996" cy="252599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483" y="908720"/>
            <a:ext cx="3626490" cy="33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071" y="4029687"/>
            <a:ext cx="3037954" cy="203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95" y="598626"/>
            <a:ext cx="450832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" y="2292503"/>
            <a:ext cx="440519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roechling-plastics.es/uploads/pics/Schneidbretter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2684" y="948413"/>
            <a:ext cx="2312764" cy="130911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356992"/>
            <a:ext cx="1669095" cy="222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6046" y="5586748"/>
            <a:ext cx="85725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3.imimg.com/data3/RG/CN/MY-854785/german-pph-tanks-250x2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483" y="3582184"/>
            <a:ext cx="2896624" cy="2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53" y="3947522"/>
            <a:ext cx="3152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68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92" y="4057696"/>
            <a:ext cx="2609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15"/>
            <a:ext cx="2589585" cy="18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3" y="3789040"/>
            <a:ext cx="2101484" cy="164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42780"/>
            <a:ext cx="4493118" cy="6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98" y="3540819"/>
            <a:ext cx="1945512" cy="49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07" y="1369457"/>
            <a:ext cx="238188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43" y="772004"/>
            <a:ext cx="1591121" cy="13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0" y="3418764"/>
            <a:ext cx="2019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33680"/>
            <a:ext cx="2331912" cy="34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danilo\Pictures\pvc-hoses-40584-352181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86727" y="1640057"/>
            <a:ext cx="3239463" cy="3331719"/>
          </a:xfrm>
          <a:prstGeom prst="rect">
            <a:avLst/>
          </a:prstGeom>
          <a:noFill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3" y="5509054"/>
            <a:ext cx="1885917" cy="26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9144000" cy="9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52" y="635676"/>
            <a:ext cx="3114671" cy="221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247659"/>
            <a:ext cx="1713229" cy="220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4" y="792119"/>
            <a:ext cx="4013260" cy="20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9" y="2812668"/>
            <a:ext cx="4638082" cy="6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8" y="3239421"/>
            <a:ext cx="3875916" cy="43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34" y="3849051"/>
            <a:ext cx="2871366" cy="206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 Marcador de contenido" descr="IMG_00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99334" y="3457343"/>
            <a:ext cx="1762396" cy="13217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54" y="4881452"/>
            <a:ext cx="4100353" cy="69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62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66" y="764702"/>
            <a:ext cx="2235317" cy="18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68" y="787355"/>
            <a:ext cx="314220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656184" cy="453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0147"/>
            <a:ext cx="2287141" cy="32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36" y="2646023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7" y="5445224"/>
            <a:ext cx="1609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IMG_005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8525" y="3212976"/>
            <a:ext cx="2186819" cy="175726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39" y="4970240"/>
            <a:ext cx="1296144" cy="3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5 Marcador de contenido" descr="IMG_005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0032" y="3921745"/>
            <a:ext cx="1769083" cy="176908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48" y="5721449"/>
            <a:ext cx="1238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2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IMG_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7466" y="4365103"/>
            <a:ext cx="2216545" cy="166240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32843"/>
            <a:ext cx="4301275" cy="30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00" y="919484"/>
            <a:ext cx="2539390" cy="258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5877272"/>
            <a:ext cx="144016" cy="150241"/>
          </a:xfrm>
        </p:spPr>
        <p:txBody>
          <a:bodyPr>
            <a:normAutofit fontScale="25000" lnSpcReduction="20000"/>
          </a:bodyPr>
          <a:lstStyle/>
          <a:p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47026"/>
            <a:ext cx="2263818" cy="218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8" y="3933055"/>
            <a:ext cx="3911126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7" y="4666542"/>
            <a:ext cx="3028950" cy="39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4" name="3 Marcador de contenido" descr="IMG_0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7026" y="3219134"/>
            <a:ext cx="2226017" cy="1669513"/>
          </a:xfrm>
        </p:spPr>
      </p:pic>
      <p:pic>
        <p:nvPicPr>
          <p:cNvPr id="5" name="3 Marcador de contenido" descr="IMG_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210971"/>
            <a:ext cx="3312368" cy="2693993"/>
          </a:xfrm>
          <a:prstGeom prst="rect">
            <a:avLst/>
          </a:prstGeom>
          <a:scene3d>
            <a:camera prst="perspectiveFront">
              <a:rot lat="0" lon="0" rev="1620000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90" y="3205326"/>
            <a:ext cx="1821756" cy="288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2088232" cy="465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5" y="1772816"/>
            <a:ext cx="24298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70" y="924930"/>
            <a:ext cx="3478871" cy="57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s-CL" sz="3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413" y="3918001"/>
            <a:ext cx="3116302" cy="21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63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0179"/>
            <a:ext cx="9144000" cy="4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835" y="748811"/>
            <a:ext cx="31803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0075" y="1052736"/>
            <a:ext cx="16489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8331" y="631109"/>
            <a:ext cx="2448272" cy="297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2279" y="3596949"/>
            <a:ext cx="3000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5960" y="3322874"/>
            <a:ext cx="15430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638" y="5301208"/>
            <a:ext cx="42604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70075" y="3212976"/>
            <a:ext cx="29709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03041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460432" y="1312489"/>
            <a:ext cx="45719" cy="105149"/>
          </a:xfrm>
        </p:spPr>
        <p:txBody>
          <a:bodyPr>
            <a:normAutofit fontScale="90000"/>
          </a:bodyPr>
          <a:lstStyle/>
          <a:p>
            <a:pPr algn="l"/>
            <a:endParaRPr lang="es-C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55452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"/>
            <a:ext cx="9144000" cy="63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0179"/>
            <a:ext cx="9144000" cy="4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371" y="3193081"/>
            <a:ext cx="3396907" cy="47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371" y="3666283"/>
            <a:ext cx="2133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0141" y="4077072"/>
            <a:ext cx="1800200" cy="179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5854" y="908720"/>
            <a:ext cx="48725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61621" y="1484784"/>
            <a:ext cx="4986774" cy="158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06387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825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MICROBLOC</a:t>
            </a:r>
            <a:endParaRPr lang="es-C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51946"/>
            <a:ext cx="4197610" cy="21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535311"/>
            <a:ext cx="2232248" cy="14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38519"/>
            <a:ext cx="30670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"/>
            <a:ext cx="9144000" cy="63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196752"/>
            <a:ext cx="6156175" cy="6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" y="4695032"/>
            <a:ext cx="4644008" cy="13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20179"/>
            <a:ext cx="9144000" cy="43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844824"/>
            <a:ext cx="5508104" cy="81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0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51" y="1930876"/>
            <a:ext cx="2638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67" y="632660"/>
            <a:ext cx="2562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12" y="2922473"/>
            <a:ext cx="26384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27360"/>
            <a:ext cx="2594161" cy="18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C:\Users\danilo\Pictures\iodineho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36" y="1866089"/>
            <a:ext cx="2249851" cy="2629695"/>
          </a:xfrm>
          <a:prstGeom prst="rect">
            <a:avLst/>
          </a:prstGeom>
          <a:noFill/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2337"/>
            <a:ext cx="9143999" cy="63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93296"/>
            <a:ext cx="9144000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6" y="672456"/>
            <a:ext cx="4990031" cy="81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48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</Words>
  <Application>Microsoft Office PowerPoint</Application>
  <PresentationFormat>Presentación en pantalla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</vt:lpstr>
      <vt:lpstr>Presentación de PowerPoint</vt:lpstr>
      <vt:lpstr>  </vt:lpstr>
      <vt:lpstr> </vt:lpstr>
      <vt:lpstr> </vt:lpstr>
      <vt:lpstr>Presentación de PowerPoint</vt:lpstr>
      <vt:lpstr>Presentación de PowerPoint</vt:lpstr>
      <vt:lpstr>MICROBLOC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ventas</dc:creator>
  <cp:lastModifiedBy>Danilo Lopez</cp:lastModifiedBy>
  <cp:revision>50</cp:revision>
  <dcterms:created xsi:type="dcterms:W3CDTF">2015-03-23T13:37:38Z</dcterms:created>
  <dcterms:modified xsi:type="dcterms:W3CDTF">2015-04-17T20:54:01Z</dcterms:modified>
</cp:coreProperties>
</file>